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5B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48"/>
    <p:restoredTop sz="94674"/>
  </p:normalViewPr>
  <p:slideViewPr>
    <p:cSldViewPr snapToGrid="0">
      <p:cViewPr varScale="1">
        <p:scale>
          <a:sx n="124" d="100"/>
          <a:sy n="124" d="100"/>
        </p:scale>
        <p:origin x="4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E264515B-1E96-F585-C66A-B4807887B1D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9999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3CCD905-3A1A-5213-45FF-C4A5DE0DCD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65272" y="20146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521FFD-A3E5-E38A-076B-957F5F5BF3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32326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1" name="Picture 2" descr="DCAS 2024 Logo">
            <a:extLst>
              <a:ext uri="{FF2B5EF4-FFF2-40B4-BE49-F238E27FC236}">
                <a16:creationId xmlns:a16="http://schemas.microsoft.com/office/drawing/2014/main" id="{E1525EAA-D396-F398-645B-B2AFD201454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7564" y="35900"/>
            <a:ext cx="2732836" cy="702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44CF293-7839-3A81-0F6A-B432056E921E}"/>
              </a:ext>
            </a:extLst>
          </p:cNvPr>
          <p:cNvSpPr txBox="1"/>
          <p:nvPr userDrawn="1"/>
        </p:nvSpPr>
        <p:spPr>
          <a:xfrm>
            <a:off x="3294338" y="773868"/>
            <a:ext cx="49352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17</a:t>
            </a:r>
            <a:r>
              <a:rPr lang="en-US" baseline="30000" dirty="0">
                <a:solidFill>
                  <a:schemeClr val="bg1"/>
                </a:solidFill>
              </a:rPr>
              <a:t>th</a:t>
            </a:r>
            <a:r>
              <a:rPr lang="en-US" dirty="0">
                <a:solidFill>
                  <a:schemeClr val="bg1"/>
                </a:solidFill>
              </a:rPr>
              <a:t> IEEE Dallas Circuits and Systems Conference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April 19-21, Richardson, TX</a:t>
            </a:r>
          </a:p>
        </p:txBody>
      </p:sp>
    </p:spTree>
    <p:extLst>
      <p:ext uri="{BB962C8B-B14F-4D97-AF65-F5344CB8AC3E}">
        <p14:creationId xmlns:p14="http://schemas.microsoft.com/office/powerpoint/2010/main" val="2507965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B3A7-94A3-9C93-2C54-939DCD964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BFAAC6-B95F-295C-03E1-1A70FE6FE5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7E780A-D1BA-8C1B-65B2-DE4B488A46E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C7E54C0-8E4A-BF4C-9FC9-3931B7D91BDE}" type="datetimeFigureOut">
              <a:rPr lang="en-US" smtClean="0"/>
              <a:t>3/11/24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66C51B-2D9B-5389-8415-4365469E7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9BA748-8C20-E580-E019-B989F35AD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4836B3B-B7EE-2C4F-9358-6390ACAC7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642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0A7A5CB-39FE-428C-DF67-FDCAF02C00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4AA05C-80CA-B5B1-F964-B90EE084A7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609BD4-8BF5-331F-B84A-78B347474D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C7E54C0-8E4A-BF4C-9FC9-3931B7D91BDE}" type="datetimeFigureOut">
              <a:rPr lang="en-US" smtClean="0"/>
              <a:t>3/11/24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A4486E-68F9-16F6-6E06-F34F2BA0B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676F63-6C0E-3717-223D-592EBFA72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4836B3B-B7EE-2C4F-9358-6390ACAC7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707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1E65D9-042F-5D20-63A5-CBC3E56E5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44FEDF-5D89-F181-DB41-A94CF39241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54C89B-D5C1-CF74-DDAB-FA5D20203E57}"/>
              </a:ext>
            </a:extLst>
          </p:cNvPr>
          <p:cNvSpPr/>
          <p:nvPr userDrawn="1"/>
        </p:nvSpPr>
        <p:spPr>
          <a:xfrm>
            <a:off x="0" y="6311900"/>
            <a:ext cx="12192000" cy="5461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89000"/>
                </a:schemeClr>
              </a:gs>
              <a:gs pos="23000">
                <a:schemeClr val="accent2">
                  <a:lumMod val="89000"/>
                </a:schemeClr>
              </a:gs>
              <a:gs pos="69000">
                <a:schemeClr val="accent2">
                  <a:lumMod val="75000"/>
                </a:schemeClr>
              </a:gs>
              <a:gs pos="97000">
                <a:schemeClr val="accent2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2" descr="DCAS 2024 Logo">
            <a:extLst>
              <a:ext uri="{FF2B5EF4-FFF2-40B4-BE49-F238E27FC236}">
                <a16:creationId xmlns:a16="http://schemas.microsoft.com/office/drawing/2014/main" id="{5B0ACF4D-5C6C-BFF3-820A-EA5ED2CC3D3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211" y="6354524"/>
            <a:ext cx="1793886" cy="460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818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3FC49-A4B8-4F56-D683-BF55B75E72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9886B9-A32D-9031-2405-55D118BF6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E4FC90-BDD0-DED1-E60C-C530128FAFC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C7E54C0-8E4A-BF4C-9FC9-3931B7D91BDE}" type="datetimeFigureOut">
              <a:rPr lang="en-US" smtClean="0"/>
              <a:t>3/11/24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B7C75C-3ADA-4265-A909-AADE6B505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33A4B0-0CCF-BC02-C426-C67E2FF35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4836B3B-B7EE-2C4F-9358-6390ACAC7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850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D19E3-C5BB-7695-2AF3-A7D4294D77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DC50F8-06C6-9CA1-F639-7345F6FF73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E6E3CE-0B71-5C8A-5495-2B33CFA383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672374-5370-6436-FDFA-A129DB307CB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C7E54C0-8E4A-BF4C-9FC9-3931B7D91BDE}" type="datetimeFigureOut">
              <a:rPr lang="en-US" smtClean="0"/>
              <a:t>3/11/24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413052-A281-B6F6-52D1-D9DD4ED9C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32FC97-29A6-2F01-C790-3B26C4EAA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4836B3B-B7EE-2C4F-9358-6390ACAC7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271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68226-C53E-F897-8019-772BCC35D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B77149-ED9B-C43F-F690-9F9CEDFD2D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20BD4C-92E4-AAFB-0D8C-69C7D1D6A5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08FEE0-B8CE-A63D-D364-34DCF25C0D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FC3A92E-3503-3614-5CDB-52D4AE1698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4761218-903F-3AD9-DCAF-9CB4346796A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C7E54C0-8E4A-BF4C-9FC9-3931B7D91BDE}" type="datetimeFigureOut">
              <a:rPr lang="en-US" smtClean="0"/>
              <a:t>3/11/24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418167-186B-17C8-0943-C62C5D3F4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B67131-9AA0-9C41-BBE2-97FFE2EF0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4836B3B-B7EE-2C4F-9358-6390ACAC7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404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C226F-C152-EB3E-C768-CE23D2D9D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134950-718B-5CC0-DDF8-555CA5E194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C7E54C0-8E4A-BF4C-9FC9-3931B7D91BDE}" type="datetimeFigureOut">
              <a:rPr lang="en-US" smtClean="0"/>
              <a:t>3/11/24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0E4304-3FA8-557B-CB0F-C512B3A4D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DF6DF2-9497-9843-5BB1-FA75FA847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4836B3B-B7EE-2C4F-9358-6390ACAC7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968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C767C2-0A79-DE99-A1AC-CF3AF49EC5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C7E54C0-8E4A-BF4C-9FC9-3931B7D91BDE}" type="datetimeFigureOut">
              <a:rPr lang="en-US" smtClean="0"/>
              <a:t>3/11/24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67C343A-A474-D118-EAC1-CDD55291A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F4BC8D-8CDF-3143-1195-55EE03EB6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4836B3B-B7EE-2C4F-9358-6390ACAC7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519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33FAE-2E6E-4C9E-4F89-D84D649E3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685E7E-F0D9-7589-8ED7-22576FADE1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94197A-E807-945E-0347-868A7F0BFF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F4095B-C99C-D682-046D-9A21AA832F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C7E54C0-8E4A-BF4C-9FC9-3931B7D91BDE}" type="datetimeFigureOut">
              <a:rPr lang="en-US" smtClean="0"/>
              <a:t>3/11/24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49396C-50B7-611C-8B9B-82B41213F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21F179-ABE1-EE44-D74A-7792897F3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4836B3B-B7EE-2C4F-9358-6390ACAC7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62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982A1-DF67-2F95-0ABE-0D01B80923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64B8099-1E16-298E-4684-1196E9697D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DD0279-8909-E126-2463-3A619D0FB8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13D965-28E6-7383-B414-F767E5ADF7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C7E54C0-8E4A-BF4C-9FC9-3931B7D91BDE}" type="datetimeFigureOut">
              <a:rPr lang="en-US" smtClean="0"/>
              <a:t>3/11/24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071A6A-A74D-AD23-38B5-05CD26F3B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6CB50A-458F-6DF0-1F18-0386CE0F1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4836B3B-B7EE-2C4F-9358-6390ACAC7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686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3B0A5B3-1DCB-3D1D-ABD0-27F666B76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4D5CE0-3526-56CE-8967-E6105AE1B9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29056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50645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F24DC-742D-5B72-549D-883D98A72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419189-CFE7-7BEB-02EA-F1D882CD76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0447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0</Words>
  <Application>Microsoft Macintosh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Carrion Schaefer, Benjamin</dc:creator>
  <cp:lastModifiedBy>Carrion Schaefer, Benjamin</cp:lastModifiedBy>
  <cp:revision>3</cp:revision>
  <dcterms:created xsi:type="dcterms:W3CDTF">2024-03-11T19:24:49Z</dcterms:created>
  <dcterms:modified xsi:type="dcterms:W3CDTF">2024-03-11T19:37:15Z</dcterms:modified>
</cp:coreProperties>
</file>